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5"/>
  </p:sldMasterIdLst>
  <p:notesMasterIdLst>
    <p:notesMasterId r:id="rId7"/>
  </p:notesMasterIdLst>
  <p:sldIdLst>
    <p:sldId id="262" r:id="rId6"/>
  </p:sldIdLst>
  <p:sldSz cx="35999738" cy="25199975"/>
  <p:notesSz cx="6858000" cy="9144000"/>
  <p:defaultTextStyle>
    <a:defPPr>
      <a:defRPr lang="es-CO"/>
    </a:defPPr>
    <a:lvl1pPr marL="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1pPr>
    <a:lvl2pPr marL="1468755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2pPr>
    <a:lvl3pPr marL="293751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3pPr>
    <a:lvl4pPr marL="4406265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4pPr>
    <a:lvl5pPr marL="587502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5pPr>
    <a:lvl6pPr marL="7343775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6pPr>
    <a:lvl7pPr marL="881253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7pPr>
    <a:lvl8pPr marL="10281285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8pPr>
    <a:lvl9pPr marL="1175004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4F4F"/>
    <a:srgbClr val="A6A6A6"/>
    <a:srgbClr val="860086"/>
    <a:srgbClr val="D9D9D9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20" d="100"/>
          <a:sy n="20" d="100"/>
        </p:scale>
        <p:origin x="11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33D13-0620-46EB-A9BE-BA47AEEB31F7}" type="datetimeFigureOut">
              <a:rPr lang="es-CO" smtClean="0"/>
              <a:t>21/04/2021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223963" y="1143000"/>
            <a:ext cx="44100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8B1A2C-6233-4283-A393-ACAD6E3F1C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259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1pPr>
    <a:lvl2pPr marL="1468755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2pPr>
    <a:lvl3pPr marL="293751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3pPr>
    <a:lvl4pPr marL="4406265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4pPr>
    <a:lvl5pPr marL="587502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5pPr>
    <a:lvl6pPr marL="7343775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6pPr>
    <a:lvl7pPr marL="881253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7pPr>
    <a:lvl8pPr marL="10281285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8pPr>
    <a:lvl9pPr marL="1175004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0CFC5-D269-4E34-8776-5D438189F299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69230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499967" y="4124164"/>
            <a:ext cx="26999804" cy="8773325"/>
          </a:xfrm>
        </p:spPr>
        <p:txBody>
          <a:bodyPr anchor="b"/>
          <a:lstStyle>
            <a:lvl1pPr algn="ctr">
              <a:defRPr sz="17716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499967" y="13235822"/>
            <a:ext cx="26999804" cy="6084159"/>
          </a:xfrm>
        </p:spPr>
        <p:txBody>
          <a:bodyPr/>
          <a:lstStyle>
            <a:lvl1pPr marL="0" indent="0" algn="ctr">
              <a:buNone/>
              <a:defRPr sz="7086"/>
            </a:lvl1pPr>
            <a:lvl2pPr marL="1349974" indent="0" algn="ctr">
              <a:buNone/>
              <a:defRPr sz="5905"/>
            </a:lvl2pPr>
            <a:lvl3pPr marL="2699949" indent="0" algn="ctr">
              <a:buNone/>
              <a:defRPr sz="5315"/>
            </a:lvl3pPr>
            <a:lvl4pPr marL="4049923" indent="0" algn="ctr">
              <a:buNone/>
              <a:defRPr sz="4724"/>
            </a:lvl4pPr>
            <a:lvl5pPr marL="5399898" indent="0" algn="ctr">
              <a:buNone/>
              <a:defRPr sz="4724"/>
            </a:lvl5pPr>
            <a:lvl6pPr marL="6749872" indent="0" algn="ctr">
              <a:buNone/>
              <a:defRPr sz="4724"/>
            </a:lvl6pPr>
            <a:lvl7pPr marL="8099847" indent="0" algn="ctr">
              <a:buNone/>
              <a:defRPr sz="4724"/>
            </a:lvl7pPr>
            <a:lvl8pPr marL="9449821" indent="0" algn="ctr">
              <a:buNone/>
              <a:defRPr sz="4724"/>
            </a:lvl8pPr>
            <a:lvl9pPr marL="10799796" indent="0" algn="ctr">
              <a:buNone/>
              <a:defRPr sz="4724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384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945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25762312" y="1341665"/>
            <a:ext cx="7762444" cy="2135581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474982" y="1341665"/>
            <a:ext cx="22837334" cy="2135581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614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295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56232" y="6282497"/>
            <a:ext cx="31049774" cy="10482488"/>
          </a:xfrm>
        </p:spPr>
        <p:txBody>
          <a:bodyPr anchor="b"/>
          <a:lstStyle>
            <a:lvl1pPr>
              <a:defRPr sz="17716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456232" y="16864153"/>
            <a:ext cx="31049774" cy="5512493"/>
          </a:xfrm>
        </p:spPr>
        <p:txBody>
          <a:bodyPr/>
          <a:lstStyle>
            <a:lvl1pPr marL="0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1pPr>
            <a:lvl2pPr marL="1349974" indent="0">
              <a:buNone/>
              <a:defRPr sz="5905">
                <a:solidFill>
                  <a:schemeClr val="tx1">
                    <a:tint val="75000"/>
                  </a:schemeClr>
                </a:solidFill>
              </a:defRPr>
            </a:lvl2pPr>
            <a:lvl3pPr marL="2699949" indent="0">
              <a:buNone/>
              <a:defRPr sz="5315">
                <a:solidFill>
                  <a:schemeClr val="tx1">
                    <a:tint val="75000"/>
                  </a:schemeClr>
                </a:solidFill>
              </a:defRPr>
            </a:lvl3pPr>
            <a:lvl4pPr marL="4049923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4pPr>
            <a:lvl5pPr marL="53998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5pPr>
            <a:lvl6pPr marL="6749872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6pPr>
            <a:lvl7pPr marL="8099847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7pPr>
            <a:lvl8pPr marL="9449821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8pPr>
            <a:lvl9pPr marL="10799796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22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474982" y="6708326"/>
            <a:ext cx="15299889" cy="1598915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8224867" y="6708326"/>
            <a:ext cx="15299889" cy="1598915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643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79671" y="1341667"/>
            <a:ext cx="31049774" cy="487083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479672" y="6177496"/>
            <a:ext cx="15229575" cy="3027495"/>
          </a:xfrm>
        </p:spPr>
        <p:txBody>
          <a:bodyPr anchor="b"/>
          <a:lstStyle>
            <a:lvl1pPr marL="0" indent="0">
              <a:buNone/>
              <a:defRPr sz="7086" b="1"/>
            </a:lvl1pPr>
            <a:lvl2pPr marL="1349974" indent="0">
              <a:buNone/>
              <a:defRPr sz="5905" b="1"/>
            </a:lvl2pPr>
            <a:lvl3pPr marL="2699949" indent="0">
              <a:buNone/>
              <a:defRPr sz="5315" b="1"/>
            </a:lvl3pPr>
            <a:lvl4pPr marL="4049923" indent="0">
              <a:buNone/>
              <a:defRPr sz="4724" b="1"/>
            </a:lvl4pPr>
            <a:lvl5pPr marL="5399898" indent="0">
              <a:buNone/>
              <a:defRPr sz="4724" b="1"/>
            </a:lvl5pPr>
            <a:lvl6pPr marL="6749872" indent="0">
              <a:buNone/>
              <a:defRPr sz="4724" b="1"/>
            </a:lvl6pPr>
            <a:lvl7pPr marL="8099847" indent="0">
              <a:buNone/>
              <a:defRPr sz="4724" b="1"/>
            </a:lvl7pPr>
            <a:lvl8pPr marL="9449821" indent="0">
              <a:buNone/>
              <a:defRPr sz="4724" b="1"/>
            </a:lvl8pPr>
            <a:lvl9pPr marL="10799796" indent="0">
              <a:buNone/>
              <a:defRPr sz="4724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479672" y="9204991"/>
            <a:ext cx="15229575" cy="1353915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18224867" y="6177496"/>
            <a:ext cx="15304578" cy="3027495"/>
          </a:xfrm>
        </p:spPr>
        <p:txBody>
          <a:bodyPr anchor="b"/>
          <a:lstStyle>
            <a:lvl1pPr marL="0" indent="0">
              <a:buNone/>
              <a:defRPr sz="7086" b="1"/>
            </a:lvl1pPr>
            <a:lvl2pPr marL="1349974" indent="0">
              <a:buNone/>
              <a:defRPr sz="5905" b="1"/>
            </a:lvl2pPr>
            <a:lvl3pPr marL="2699949" indent="0">
              <a:buNone/>
              <a:defRPr sz="5315" b="1"/>
            </a:lvl3pPr>
            <a:lvl4pPr marL="4049923" indent="0">
              <a:buNone/>
              <a:defRPr sz="4724" b="1"/>
            </a:lvl4pPr>
            <a:lvl5pPr marL="5399898" indent="0">
              <a:buNone/>
              <a:defRPr sz="4724" b="1"/>
            </a:lvl5pPr>
            <a:lvl6pPr marL="6749872" indent="0">
              <a:buNone/>
              <a:defRPr sz="4724" b="1"/>
            </a:lvl6pPr>
            <a:lvl7pPr marL="8099847" indent="0">
              <a:buNone/>
              <a:defRPr sz="4724" b="1"/>
            </a:lvl7pPr>
            <a:lvl8pPr marL="9449821" indent="0">
              <a:buNone/>
              <a:defRPr sz="4724" b="1"/>
            </a:lvl8pPr>
            <a:lvl9pPr marL="10799796" indent="0">
              <a:buNone/>
              <a:defRPr sz="4724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18224867" y="9204991"/>
            <a:ext cx="15304578" cy="1353915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055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97230"/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3497230"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97230"/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97230"/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3497230"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27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091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79672" y="1679998"/>
            <a:ext cx="11610852" cy="5879994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5304578" y="3628331"/>
            <a:ext cx="18224867" cy="17908316"/>
          </a:xfrm>
        </p:spPr>
        <p:txBody>
          <a:bodyPr/>
          <a:lstStyle>
            <a:lvl1pPr>
              <a:defRPr sz="9449"/>
            </a:lvl1pPr>
            <a:lvl2pPr>
              <a:defRPr sz="8268"/>
            </a:lvl2pPr>
            <a:lvl3pPr>
              <a:defRPr sz="7086"/>
            </a:lvl3pPr>
            <a:lvl4pPr>
              <a:defRPr sz="5905"/>
            </a:lvl4pPr>
            <a:lvl5pPr>
              <a:defRPr sz="5905"/>
            </a:lvl5pPr>
            <a:lvl6pPr>
              <a:defRPr sz="5905"/>
            </a:lvl6pPr>
            <a:lvl7pPr>
              <a:defRPr sz="5905"/>
            </a:lvl7pPr>
            <a:lvl8pPr>
              <a:defRPr sz="5905"/>
            </a:lvl8pPr>
            <a:lvl9pPr>
              <a:defRPr sz="5905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479672" y="7559993"/>
            <a:ext cx="11610852" cy="14005821"/>
          </a:xfrm>
        </p:spPr>
        <p:txBody>
          <a:bodyPr/>
          <a:lstStyle>
            <a:lvl1pPr marL="0" indent="0">
              <a:buNone/>
              <a:defRPr sz="4724"/>
            </a:lvl1pPr>
            <a:lvl2pPr marL="1349974" indent="0">
              <a:buNone/>
              <a:defRPr sz="4134"/>
            </a:lvl2pPr>
            <a:lvl3pPr marL="2699949" indent="0">
              <a:buNone/>
              <a:defRPr sz="3543"/>
            </a:lvl3pPr>
            <a:lvl4pPr marL="4049923" indent="0">
              <a:buNone/>
              <a:defRPr sz="2953"/>
            </a:lvl4pPr>
            <a:lvl5pPr marL="5399898" indent="0">
              <a:buNone/>
              <a:defRPr sz="2953"/>
            </a:lvl5pPr>
            <a:lvl6pPr marL="6749872" indent="0">
              <a:buNone/>
              <a:defRPr sz="2953"/>
            </a:lvl6pPr>
            <a:lvl7pPr marL="8099847" indent="0">
              <a:buNone/>
              <a:defRPr sz="2953"/>
            </a:lvl7pPr>
            <a:lvl8pPr marL="9449821" indent="0">
              <a:buNone/>
              <a:defRPr sz="2953"/>
            </a:lvl8pPr>
            <a:lvl9pPr marL="10799796" indent="0">
              <a:buNone/>
              <a:defRPr sz="2953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390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79672" y="1679998"/>
            <a:ext cx="11610852" cy="5879994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5304578" y="3628331"/>
            <a:ext cx="18224867" cy="17908316"/>
          </a:xfrm>
        </p:spPr>
        <p:txBody>
          <a:bodyPr/>
          <a:lstStyle>
            <a:lvl1pPr marL="0" indent="0">
              <a:buNone/>
              <a:defRPr sz="9449"/>
            </a:lvl1pPr>
            <a:lvl2pPr marL="1349974" indent="0">
              <a:buNone/>
              <a:defRPr sz="8268"/>
            </a:lvl2pPr>
            <a:lvl3pPr marL="2699949" indent="0">
              <a:buNone/>
              <a:defRPr sz="7086"/>
            </a:lvl3pPr>
            <a:lvl4pPr marL="4049923" indent="0">
              <a:buNone/>
              <a:defRPr sz="5905"/>
            </a:lvl4pPr>
            <a:lvl5pPr marL="5399898" indent="0">
              <a:buNone/>
              <a:defRPr sz="5905"/>
            </a:lvl5pPr>
            <a:lvl6pPr marL="6749872" indent="0">
              <a:buNone/>
              <a:defRPr sz="5905"/>
            </a:lvl6pPr>
            <a:lvl7pPr marL="8099847" indent="0">
              <a:buNone/>
              <a:defRPr sz="5905"/>
            </a:lvl7pPr>
            <a:lvl8pPr marL="9449821" indent="0">
              <a:buNone/>
              <a:defRPr sz="5905"/>
            </a:lvl8pPr>
            <a:lvl9pPr marL="10799796" indent="0">
              <a:buNone/>
              <a:defRPr sz="5905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479672" y="7559993"/>
            <a:ext cx="11610852" cy="14005821"/>
          </a:xfrm>
        </p:spPr>
        <p:txBody>
          <a:bodyPr/>
          <a:lstStyle>
            <a:lvl1pPr marL="0" indent="0">
              <a:buNone/>
              <a:defRPr sz="4724"/>
            </a:lvl1pPr>
            <a:lvl2pPr marL="1349974" indent="0">
              <a:buNone/>
              <a:defRPr sz="4134"/>
            </a:lvl2pPr>
            <a:lvl3pPr marL="2699949" indent="0">
              <a:buNone/>
              <a:defRPr sz="3543"/>
            </a:lvl3pPr>
            <a:lvl4pPr marL="4049923" indent="0">
              <a:buNone/>
              <a:defRPr sz="2953"/>
            </a:lvl4pPr>
            <a:lvl5pPr marL="5399898" indent="0">
              <a:buNone/>
              <a:defRPr sz="2953"/>
            </a:lvl5pPr>
            <a:lvl6pPr marL="6749872" indent="0">
              <a:buNone/>
              <a:defRPr sz="2953"/>
            </a:lvl6pPr>
            <a:lvl7pPr marL="8099847" indent="0">
              <a:buNone/>
              <a:defRPr sz="2953"/>
            </a:lvl7pPr>
            <a:lvl8pPr marL="9449821" indent="0">
              <a:buNone/>
              <a:defRPr sz="2953"/>
            </a:lvl8pPr>
            <a:lvl9pPr marL="10799796" indent="0">
              <a:buNone/>
              <a:defRPr sz="2953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420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474982" y="1341667"/>
            <a:ext cx="31049774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474982" y="6708326"/>
            <a:ext cx="31049774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2474982" y="23356646"/>
            <a:ext cx="8099941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97230"/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3497230"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11924913" y="23356646"/>
            <a:ext cx="12149912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97230"/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25424815" y="23356646"/>
            <a:ext cx="8099941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97230"/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3497230"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597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l" defTabSz="2699949" rtl="0" eaLnBrk="1" latinLnBrk="0" hangingPunct="1">
        <a:lnSpc>
          <a:spcPct val="90000"/>
        </a:lnSpc>
        <a:spcBef>
          <a:spcPct val="0"/>
        </a:spcBef>
        <a:buNone/>
        <a:defRPr sz="1299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74987" indent="-674987" algn="l" defTabSz="2699949" rtl="0" eaLnBrk="1" latinLnBrk="0" hangingPunct="1">
        <a:lnSpc>
          <a:spcPct val="90000"/>
        </a:lnSpc>
        <a:spcBef>
          <a:spcPts val="2953"/>
        </a:spcBef>
        <a:buFont typeface="Arial" panose="020B0604020202020204" pitchFamily="34" charset="0"/>
        <a:buChar char="•"/>
        <a:defRPr sz="8268" kern="1200">
          <a:solidFill>
            <a:schemeClr val="tx1"/>
          </a:solidFill>
          <a:latin typeface="+mn-lt"/>
          <a:ea typeface="+mn-ea"/>
          <a:cs typeface="+mn-cs"/>
        </a:defRPr>
      </a:lvl1pPr>
      <a:lvl2pPr marL="2024962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2pPr>
      <a:lvl3pPr marL="3374936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905" kern="1200">
          <a:solidFill>
            <a:schemeClr val="tx1"/>
          </a:solidFill>
          <a:latin typeface="+mn-lt"/>
          <a:ea typeface="+mn-ea"/>
          <a:cs typeface="+mn-cs"/>
        </a:defRPr>
      </a:lvl3pPr>
      <a:lvl4pPr marL="4724911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4pPr>
      <a:lvl5pPr marL="6074885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5pPr>
      <a:lvl6pPr marL="7424859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6pPr>
      <a:lvl7pPr marL="8774834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7pPr>
      <a:lvl8pPr marL="10124808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8pPr>
      <a:lvl9pPr marL="11474783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1pPr>
      <a:lvl2pPr marL="1349974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2pPr>
      <a:lvl3pPr marL="2699949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3pPr>
      <a:lvl4pPr marL="4049923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4pPr>
      <a:lvl5pPr marL="5399898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5pPr>
      <a:lvl6pPr marL="6749872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6pPr>
      <a:lvl7pPr marL="8099847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7pPr>
      <a:lvl8pPr marL="9449821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8pPr>
      <a:lvl9pPr marL="10799796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Conector recto 2"/>
          <p:cNvCxnSpPr>
            <a:cxnSpLocks noChangeAspect="1"/>
          </p:cNvCxnSpPr>
          <p:nvPr/>
        </p:nvCxnSpPr>
        <p:spPr>
          <a:xfrm flipV="1">
            <a:off x="247777" y="2335736"/>
            <a:ext cx="0" cy="221755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2 Rectángulo redondeado"/>
          <p:cNvSpPr>
            <a:spLocks noChangeAspect="1"/>
          </p:cNvSpPr>
          <p:nvPr/>
        </p:nvSpPr>
        <p:spPr bwMode="auto">
          <a:xfrm>
            <a:off x="247776" y="141396"/>
            <a:ext cx="9931055" cy="1703049"/>
          </a:xfrm>
          <a:custGeom>
            <a:avLst/>
            <a:gdLst>
              <a:gd name="connsiteX0" fmla="*/ 0 w 6048672"/>
              <a:gd name="connsiteY0" fmla="*/ 132017 h 792088"/>
              <a:gd name="connsiteX1" fmla="*/ 132017 w 6048672"/>
              <a:gd name="connsiteY1" fmla="*/ 0 h 792088"/>
              <a:gd name="connsiteX2" fmla="*/ 5916655 w 6048672"/>
              <a:gd name="connsiteY2" fmla="*/ 0 h 792088"/>
              <a:gd name="connsiteX3" fmla="*/ 6048672 w 6048672"/>
              <a:gd name="connsiteY3" fmla="*/ 132017 h 792088"/>
              <a:gd name="connsiteX4" fmla="*/ 6048672 w 6048672"/>
              <a:gd name="connsiteY4" fmla="*/ 660071 h 792088"/>
              <a:gd name="connsiteX5" fmla="*/ 5916655 w 6048672"/>
              <a:gd name="connsiteY5" fmla="*/ 792088 h 792088"/>
              <a:gd name="connsiteX6" fmla="*/ 132017 w 6048672"/>
              <a:gd name="connsiteY6" fmla="*/ 792088 h 792088"/>
              <a:gd name="connsiteX7" fmla="*/ 0 w 6048672"/>
              <a:gd name="connsiteY7" fmla="*/ 660071 h 792088"/>
              <a:gd name="connsiteX8" fmla="*/ 0 w 6048672"/>
              <a:gd name="connsiteY8" fmla="*/ 132017 h 792088"/>
              <a:gd name="connsiteX0" fmla="*/ 0 w 6048672"/>
              <a:gd name="connsiteY0" fmla="*/ 132017 h 792088"/>
              <a:gd name="connsiteX1" fmla="*/ 132017 w 6048672"/>
              <a:gd name="connsiteY1" fmla="*/ 0 h 792088"/>
              <a:gd name="connsiteX2" fmla="*/ 5916655 w 6048672"/>
              <a:gd name="connsiteY2" fmla="*/ 0 h 792088"/>
              <a:gd name="connsiteX3" fmla="*/ 6048672 w 6048672"/>
              <a:gd name="connsiteY3" fmla="*/ 132017 h 792088"/>
              <a:gd name="connsiteX4" fmla="*/ 6048672 w 6048672"/>
              <a:gd name="connsiteY4" fmla="*/ 660071 h 792088"/>
              <a:gd name="connsiteX5" fmla="*/ 5916655 w 6048672"/>
              <a:gd name="connsiteY5" fmla="*/ 792088 h 792088"/>
              <a:gd name="connsiteX6" fmla="*/ 0 w 6048672"/>
              <a:gd name="connsiteY6" fmla="*/ 660071 h 792088"/>
              <a:gd name="connsiteX7" fmla="*/ 0 w 6048672"/>
              <a:gd name="connsiteY7" fmla="*/ 132017 h 792088"/>
              <a:gd name="connsiteX0" fmla="*/ 0 w 6048672"/>
              <a:gd name="connsiteY0" fmla="*/ 132017 h 660071"/>
              <a:gd name="connsiteX1" fmla="*/ 132017 w 6048672"/>
              <a:gd name="connsiteY1" fmla="*/ 0 h 660071"/>
              <a:gd name="connsiteX2" fmla="*/ 5916655 w 6048672"/>
              <a:gd name="connsiteY2" fmla="*/ 0 h 660071"/>
              <a:gd name="connsiteX3" fmla="*/ 6048672 w 6048672"/>
              <a:gd name="connsiteY3" fmla="*/ 132017 h 660071"/>
              <a:gd name="connsiteX4" fmla="*/ 6048672 w 6048672"/>
              <a:gd name="connsiteY4" fmla="*/ 660071 h 660071"/>
              <a:gd name="connsiteX5" fmla="*/ 0 w 6048672"/>
              <a:gd name="connsiteY5" fmla="*/ 660071 h 660071"/>
              <a:gd name="connsiteX6" fmla="*/ 0 w 6048672"/>
              <a:gd name="connsiteY6" fmla="*/ 132017 h 660071"/>
              <a:gd name="connsiteX0" fmla="*/ 0 w 6140112"/>
              <a:gd name="connsiteY0" fmla="*/ 660071 h 751511"/>
              <a:gd name="connsiteX1" fmla="*/ 0 w 6140112"/>
              <a:gd name="connsiteY1" fmla="*/ 132017 h 751511"/>
              <a:gd name="connsiteX2" fmla="*/ 132017 w 6140112"/>
              <a:gd name="connsiteY2" fmla="*/ 0 h 751511"/>
              <a:gd name="connsiteX3" fmla="*/ 5916655 w 6140112"/>
              <a:gd name="connsiteY3" fmla="*/ 0 h 751511"/>
              <a:gd name="connsiteX4" fmla="*/ 6048672 w 6140112"/>
              <a:gd name="connsiteY4" fmla="*/ 132017 h 751511"/>
              <a:gd name="connsiteX5" fmla="*/ 6140112 w 6140112"/>
              <a:gd name="connsiteY5" fmla="*/ 751511 h 751511"/>
              <a:gd name="connsiteX0" fmla="*/ 0 w 6071532"/>
              <a:gd name="connsiteY0" fmla="*/ 660071 h 690551"/>
              <a:gd name="connsiteX1" fmla="*/ 0 w 6071532"/>
              <a:gd name="connsiteY1" fmla="*/ 132017 h 690551"/>
              <a:gd name="connsiteX2" fmla="*/ 132017 w 6071532"/>
              <a:gd name="connsiteY2" fmla="*/ 0 h 690551"/>
              <a:gd name="connsiteX3" fmla="*/ 5916655 w 6071532"/>
              <a:gd name="connsiteY3" fmla="*/ 0 h 690551"/>
              <a:gd name="connsiteX4" fmla="*/ 6048672 w 6071532"/>
              <a:gd name="connsiteY4" fmla="*/ 132017 h 690551"/>
              <a:gd name="connsiteX5" fmla="*/ 6071532 w 6071532"/>
              <a:gd name="connsiteY5" fmla="*/ 690551 h 690551"/>
              <a:gd name="connsiteX0" fmla="*/ 0 w 6071532"/>
              <a:gd name="connsiteY0" fmla="*/ 648165 h 690551"/>
              <a:gd name="connsiteX1" fmla="*/ 0 w 6071532"/>
              <a:gd name="connsiteY1" fmla="*/ 132017 h 690551"/>
              <a:gd name="connsiteX2" fmla="*/ 132017 w 6071532"/>
              <a:gd name="connsiteY2" fmla="*/ 0 h 690551"/>
              <a:gd name="connsiteX3" fmla="*/ 5916655 w 6071532"/>
              <a:gd name="connsiteY3" fmla="*/ 0 h 690551"/>
              <a:gd name="connsiteX4" fmla="*/ 6048672 w 6071532"/>
              <a:gd name="connsiteY4" fmla="*/ 132017 h 690551"/>
              <a:gd name="connsiteX5" fmla="*/ 6071532 w 6071532"/>
              <a:gd name="connsiteY5" fmla="*/ 690551 h 690551"/>
              <a:gd name="connsiteX0" fmla="*/ 0 w 6059626"/>
              <a:gd name="connsiteY0" fmla="*/ 648165 h 652451"/>
              <a:gd name="connsiteX1" fmla="*/ 0 w 6059626"/>
              <a:gd name="connsiteY1" fmla="*/ 132017 h 652451"/>
              <a:gd name="connsiteX2" fmla="*/ 132017 w 6059626"/>
              <a:gd name="connsiteY2" fmla="*/ 0 h 652451"/>
              <a:gd name="connsiteX3" fmla="*/ 5916655 w 6059626"/>
              <a:gd name="connsiteY3" fmla="*/ 0 h 652451"/>
              <a:gd name="connsiteX4" fmla="*/ 6048672 w 6059626"/>
              <a:gd name="connsiteY4" fmla="*/ 132017 h 652451"/>
              <a:gd name="connsiteX5" fmla="*/ 6059626 w 6059626"/>
              <a:gd name="connsiteY5" fmla="*/ 652451 h 652451"/>
              <a:gd name="connsiteX0" fmla="*/ 0 w 6048672"/>
              <a:gd name="connsiteY0" fmla="*/ 648165 h 652451"/>
              <a:gd name="connsiteX1" fmla="*/ 0 w 6048672"/>
              <a:gd name="connsiteY1" fmla="*/ 132017 h 652451"/>
              <a:gd name="connsiteX2" fmla="*/ 132017 w 6048672"/>
              <a:gd name="connsiteY2" fmla="*/ 0 h 652451"/>
              <a:gd name="connsiteX3" fmla="*/ 5916655 w 6048672"/>
              <a:gd name="connsiteY3" fmla="*/ 0 h 652451"/>
              <a:gd name="connsiteX4" fmla="*/ 6048672 w 6048672"/>
              <a:gd name="connsiteY4" fmla="*/ 132017 h 652451"/>
              <a:gd name="connsiteX5" fmla="*/ 6047720 w 6048672"/>
              <a:gd name="connsiteY5" fmla="*/ 652451 h 652451"/>
              <a:gd name="connsiteX0" fmla="*/ 0 w 6048672"/>
              <a:gd name="connsiteY0" fmla="*/ 648165 h 652451"/>
              <a:gd name="connsiteX1" fmla="*/ 0 w 6048672"/>
              <a:gd name="connsiteY1" fmla="*/ 132017 h 652451"/>
              <a:gd name="connsiteX2" fmla="*/ 132017 w 6048672"/>
              <a:gd name="connsiteY2" fmla="*/ 0 h 652451"/>
              <a:gd name="connsiteX3" fmla="*/ 5916655 w 6048672"/>
              <a:gd name="connsiteY3" fmla="*/ 0 h 652451"/>
              <a:gd name="connsiteX4" fmla="*/ 6048672 w 6048672"/>
              <a:gd name="connsiteY4" fmla="*/ 132017 h 652451"/>
              <a:gd name="connsiteX5" fmla="*/ 6047720 w 6048672"/>
              <a:gd name="connsiteY5" fmla="*/ 652451 h 652451"/>
              <a:gd name="connsiteX0" fmla="*/ 0 w 6048672"/>
              <a:gd name="connsiteY0" fmla="*/ 648165 h 652451"/>
              <a:gd name="connsiteX1" fmla="*/ 0 w 6048672"/>
              <a:gd name="connsiteY1" fmla="*/ 132017 h 652451"/>
              <a:gd name="connsiteX2" fmla="*/ 132017 w 6048672"/>
              <a:gd name="connsiteY2" fmla="*/ 0 h 652451"/>
              <a:gd name="connsiteX3" fmla="*/ 5916655 w 6048672"/>
              <a:gd name="connsiteY3" fmla="*/ 0 h 652451"/>
              <a:gd name="connsiteX4" fmla="*/ 6048672 w 6048672"/>
              <a:gd name="connsiteY4" fmla="*/ 132017 h 652451"/>
              <a:gd name="connsiteX5" fmla="*/ 6047720 w 6048672"/>
              <a:gd name="connsiteY5" fmla="*/ 652451 h 652451"/>
              <a:gd name="connsiteX6" fmla="*/ 0 w 6048672"/>
              <a:gd name="connsiteY6" fmla="*/ 648165 h 652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48672" h="652451">
                <a:moveTo>
                  <a:pt x="0" y="648165"/>
                </a:moveTo>
                <a:lnTo>
                  <a:pt x="0" y="132017"/>
                </a:lnTo>
                <a:cubicBezTo>
                  <a:pt x="0" y="59106"/>
                  <a:pt x="59106" y="0"/>
                  <a:pt x="132017" y="0"/>
                </a:cubicBezTo>
                <a:lnTo>
                  <a:pt x="5916655" y="0"/>
                </a:lnTo>
                <a:cubicBezTo>
                  <a:pt x="6031298" y="15011"/>
                  <a:pt x="6048672" y="59106"/>
                  <a:pt x="6048672" y="132017"/>
                </a:cubicBezTo>
                <a:cubicBezTo>
                  <a:pt x="6048672" y="308035"/>
                  <a:pt x="6047720" y="652451"/>
                  <a:pt x="6047720" y="652451"/>
                </a:cubicBezTo>
                <a:lnTo>
                  <a:pt x="0" y="648165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L"/>
          </a:p>
        </p:txBody>
      </p:sp>
      <p:sp>
        <p:nvSpPr>
          <p:cNvPr id="38" name="2 Rectángulo redondeado"/>
          <p:cNvSpPr>
            <a:spLocks noChangeAspect="1"/>
          </p:cNvSpPr>
          <p:nvPr/>
        </p:nvSpPr>
        <p:spPr bwMode="auto">
          <a:xfrm rot="10800000" flipV="1">
            <a:off x="10112178" y="141397"/>
            <a:ext cx="18805284" cy="1703045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L" sz="2400" dirty="0">
              <a:solidFill>
                <a:schemeClr val="tx1"/>
              </a:solidFill>
            </a:endParaRPr>
          </a:p>
        </p:txBody>
      </p:sp>
      <p:sp>
        <p:nvSpPr>
          <p:cNvPr id="49" name="10 CuadroTexto"/>
          <p:cNvSpPr txBox="1">
            <a:spLocks noChangeAspect="1"/>
          </p:cNvSpPr>
          <p:nvPr/>
        </p:nvSpPr>
        <p:spPr bwMode="auto">
          <a:xfrm>
            <a:off x="9454931" y="333538"/>
            <a:ext cx="18161000" cy="13161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2200" b="1" dirty="0">
                <a:latin typeface="Arial" panose="020B0604020202020204" pitchFamily="34" charset="0"/>
                <a:cs typeface="Arial" panose="020B0604020202020204" pitchFamily="34" charset="0"/>
              </a:rPr>
              <a:t>FICHA DE INVENTARIO DE BIENES CULTURALES INMUEBLES</a:t>
            </a:r>
          </a:p>
          <a:p>
            <a:pPr algn="ctr"/>
            <a:endParaRPr lang="es-CO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CO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2200" dirty="0">
                <a:latin typeface="Arial" panose="020B0604020202020204" pitchFamily="34" charset="0"/>
                <a:cs typeface="Arial" panose="020B0604020202020204" pitchFamily="34" charset="0"/>
              </a:rPr>
              <a:t>GRUPO DE INVESTIGACIÓN Y DOCUMENTACIÓN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="" xmlns:a16="http://schemas.microsoft.com/office/drawing/2014/main" id="{25AADD6F-8A12-43D5-AD8C-0C86FC65B47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52500" y="295439"/>
            <a:ext cx="7200900" cy="1472806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="" xmlns:a16="http://schemas.microsoft.com/office/drawing/2014/main" id="{BDD8267D-A294-4486-B611-B4CCD10BEC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861630"/>
              </p:ext>
            </p:extLst>
          </p:nvPr>
        </p:nvGraphicFramePr>
        <p:xfrm>
          <a:off x="27897513" y="141396"/>
          <a:ext cx="7797417" cy="22008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8200">
                  <a:extLst>
                    <a:ext uri="{9D8B030D-6E8A-4147-A177-3AD203B41FA5}">
                      <a16:colId xmlns="" xmlns:a16="http://schemas.microsoft.com/office/drawing/2014/main" val="3211548872"/>
                    </a:ext>
                  </a:extLst>
                </a:gridCol>
                <a:gridCol w="5529217">
                  <a:extLst>
                    <a:ext uri="{9D8B030D-6E8A-4147-A177-3AD203B41FA5}">
                      <a16:colId xmlns="" xmlns:a16="http://schemas.microsoft.com/office/drawing/2014/main" val="1931360795"/>
                    </a:ext>
                  </a:extLst>
                </a:gridCol>
              </a:tblGrid>
              <a:tr h="56573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CÓDIGO 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Incluir el código que genera el SIPA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08587182"/>
                  </a:ext>
                </a:extLst>
              </a:tr>
              <a:tr h="56573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DEPARTAMENTO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Santander</a:t>
                      </a:r>
                      <a:r>
                        <a:rPr lang="es-CO" sz="20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33824654"/>
                  </a:ext>
                </a:extLst>
              </a:tr>
              <a:tr h="56573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MUNICIPIO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Bucaramanga 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889399325"/>
                  </a:ext>
                </a:extLst>
              </a:tr>
              <a:tr h="50360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INMUEBLE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Parque </a:t>
                      </a:r>
                      <a:r>
                        <a:rPr lang="es-CO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García Rovira</a:t>
                      </a:r>
                      <a:r>
                        <a:rPr lang="es-CO" sz="20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43019637"/>
                  </a:ext>
                </a:extLst>
              </a:tr>
            </a:tbl>
          </a:graphicData>
        </a:graphic>
      </p:graphicFrame>
      <p:grpSp>
        <p:nvGrpSpPr>
          <p:cNvPr id="11" name="Grupo 10">
            <a:extLst>
              <a:ext uri="{FF2B5EF4-FFF2-40B4-BE49-F238E27FC236}">
                <a16:creationId xmlns="" xmlns:a16="http://schemas.microsoft.com/office/drawing/2014/main" id="{9C3F115E-246F-480D-98FD-820A34591F49}"/>
              </a:ext>
            </a:extLst>
          </p:cNvPr>
          <p:cNvGrpSpPr/>
          <p:nvPr/>
        </p:nvGrpSpPr>
        <p:grpSpPr>
          <a:xfrm>
            <a:off x="27897513" y="141396"/>
            <a:ext cx="7802085" cy="24369870"/>
            <a:chOff x="27897513" y="141396"/>
            <a:chExt cx="7802085" cy="24369870"/>
          </a:xfrm>
        </p:grpSpPr>
        <p:cxnSp>
          <p:nvCxnSpPr>
            <p:cNvPr id="43" name="Conector recto 42"/>
            <p:cNvCxnSpPr>
              <a:cxnSpLocks noChangeAspect="1"/>
            </p:cNvCxnSpPr>
            <p:nvPr/>
          </p:nvCxnSpPr>
          <p:spPr>
            <a:xfrm flipV="1">
              <a:off x="35699598" y="141396"/>
              <a:ext cx="0" cy="2436987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cto 8">
              <a:extLst>
                <a:ext uri="{FF2B5EF4-FFF2-40B4-BE49-F238E27FC236}">
                  <a16:creationId xmlns="" xmlns:a16="http://schemas.microsoft.com/office/drawing/2014/main" id="{EFA39900-86F7-41CF-9723-4ED461B0D12C}"/>
                </a:ext>
              </a:extLst>
            </p:cNvPr>
            <p:cNvCxnSpPr/>
            <p:nvPr/>
          </p:nvCxnSpPr>
          <p:spPr>
            <a:xfrm>
              <a:off x="27897513" y="141396"/>
              <a:ext cx="779741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>
              <a:extLst>
                <a:ext uri="{FF2B5EF4-FFF2-40B4-BE49-F238E27FC236}">
                  <a16:creationId xmlns="" xmlns:a16="http://schemas.microsoft.com/office/drawing/2014/main" id="{4A395761-6585-4113-8361-0D60A2754204}"/>
                </a:ext>
              </a:extLst>
            </p:cNvPr>
            <p:cNvCxnSpPr/>
            <p:nvPr/>
          </p:nvCxnSpPr>
          <p:spPr>
            <a:xfrm>
              <a:off x="27897513" y="2338496"/>
              <a:ext cx="779741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47" name="Tabla 46">
            <a:extLst>
              <a:ext uri="{FF2B5EF4-FFF2-40B4-BE49-F238E27FC236}">
                <a16:creationId xmlns="" xmlns:a16="http://schemas.microsoft.com/office/drawing/2014/main" id="{5FA03105-8A9C-4B06-8E70-076183DE6D26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657709298"/>
              </p:ext>
            </p:extLst>
          </p:nvPr>
        </p:nvGraphicFramePr>
        <p:xfrm>
          <a:off x="285877" y="24511266"/>
          <a:ext cx="35447153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92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8291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965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38217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223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27779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CO" sz="2400" b="0" i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Responsables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26999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2400" b="0" dirty="0">
                          <a:solidFill>
                            <a:schemeClr val="tx1"/>
                          </a:solidFill>
                        </a:rPr>
                        <a:t>Indicar los nombres de quienes realizaron la visita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2400" b="0" i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Autor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26999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400" b="0" dirty="0">
                          <a:solidFill>
                            <a:schemeClr val="tx1"/>
                          </a:solidFill>
                        </a:rPr>
                        <a:t>Indicar el nombre de quien realizó el</a:t>
                      </a:r>
                      <a:r>
                        <a:rPr lang="es-CO" sz="2400" b="0" baseline="0" dirty="0">
                          <a:solidFill>
                            <a:schemeClr val="tx1"/>
                          </a:solidFill>
                        </a:rPr>
                        <a:t> dibujo de planos</a:t>
                      </a:r>
                      <a:endParaRPr lang="es-CO" sz="2400" b="0" i="0" baseline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2400" b="0" i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Fecha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26999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400" b="0" dirty="0">
                          <a:solidFill>
                            <a:schemeClr val="tx1"/>
                          </a:solidFill>
                        </a:rPr>
                        <a:t>Mes, año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Imagen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449" y="2945827"/>
            <a:ext cx="15555901" cy="11666927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0430" y="2765991"/>
            <a:ext cx="5967561" cy="11935121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57" y="15198871"/>
            <a:ext cx="17452556" cy="8726278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8719" y="15198871"/>
            <a:ext cx="17629272" cy="8814636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5495" y="5528613"/>
            <a:ext cx="12251967" cy="612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6737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_dlc_DocId xmlns="ae9388c0-b1e2-40ea-b6a8-c51c7913cbd2">H7EN5MXTHQNV-662-1619</_dlc_DocId>
    <_dlc_DocIdUrl xmlns="ae9388c0-b1e2-40ea-b6a8-c51c7913cbd2">
      <Url>https://mincultura.gov.co/prensa/noticias/_layouts/15/DocIdRedir.aspx?ID=H7EN5MXTHQNV-662-1619</Url>
      <Description>H7EN5MXTHQNV-662-1619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DA341872286834AB0D54B93028EBD96" ma:contentTypeVersion="2" ma:contentTypeDescription="Crear nuevo documento." ma:contentTypeScope="" ma:versionID="d4fe00a39c3e03e7f1f7f0463b2f1f12">
  <xsd:schema xmlns:xsd="http://www.w3.org/2001/XMLSchema" xmlns:xs="http://www.w3.org/2001/XMLSchema" xmlns:p="http://schemas.microsoft.com/office/2006/metadata/properties" xmlns:ns1="http://schemas.microsoft.com/sharepoint/v3" xmlns:ns2="ae9388c0-b1e2-40ea-b6a8-c51c7913cbd2" targetNamespace="http://schemas.microsoft.com/office/2006/metadata/properties" ma:root="true" ma:fieldsID="2d4c1eed58cd06e3b44bf82c75cab017" ns1:_="" ns2:_="">
    <xsd:import namespace="http://schemas.microsoft.com/sharepoint/v3"/>
    <xsd:import namespace="ae9388c0-b1e2-40ea-b6a8-c51c7913cbd2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Fecha de inicio programada" ma:internalName="PublishingStartDate">
      <xsd:simpleType>
        <xsd:restriction base="dms:Unknown"/>
      </xsd:simpleType>
    </xsd:element>
    <xsd:element name="PublishingExpirationDate" ma:index="9" nillable="true" ma:displayName="Fecha de finalización programada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9388c0-b1e2-40ea-b6a8-c51c7913cbd2" elementFormDefault="qualified">
    <xsd:import namespace="http://schemas.microsoft.com/office/2006/documentManagement/types"/>
    <xsd:import namespace="http://schemas.microsoft.com/office/infopath/2007/PartnerControls"/>
    <xsd:element name="_dlc_DocId" ma:index="10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1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2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F0DA5F9-4EE9-4FE1-A0E2-3F57D248AF6E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B3CC8D3B-FB8D-447D-BEB4-5C879F9A626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FE41DA-66DA-4B9F-BD11-ACC8A5828DC6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microsoft.com/sharepoint/v3"/>
    <ds:schemaRef ds:uri="http://purl.org/dc/terms/"/>
    <ds:schemaRef ds:uri="ae9388c0-b1e2-40ea-b6a8-c51c7913cbd2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4.xml><?xml version="1.0" encoding="utf-8"?>
<ds:datastoreItem xmlns:ds="http://schemas.openxmlformats.org/officeDocument/2006/customXml" ds:itemID="{8B661B7A-F25D-42E7-BF1F-12F6A20578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e9388c0-b1e2-40ea-b6a8-c51c7913cbd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857</TotalTime>
  <Words>53</Words>
  <Application>Microsoft Office PowerPoint</Application>
  <PresentationFormat>Personalizado</PresentationFormat>
  <Paragraphs>19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Diana Marcela Camelo</dc:creator>
  <cp:lastModifiedBy>Cuenta Microsoft</cp:lastModifiedBy>
  <cp:revision>39</cp:revision>
  <dcterms:created xsi:type="dcterms:W3CDTF">2016-11-11T21:04:52Z</dcterms:created>
  <dcterms:modified xsi:type="dcterms:W3CDTF">2021-04-22T03:32:11Z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0x010100FDA341872286834AB0D54B93028EBD96</vt:lpwstr>
  </property>
  <property fmtid="{D5CDD505-2E9C-101B-9397-08002B2CF9AE}" pid="3" name="_dlc_DocIdItemGuid">
    <vt:lpwstr>73dce0a8-7613-46e1-b508-56796c2160e7</vt:lpwstr>
  </property>
</Properties>
</file>